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5" r:id="rId1"/>
  </p:sldMasterIdLst>
  <p:notesMasterIdLst>
    <p:notesMasterId r:id="rId7"/>
  </p:notesMasterIdLst>
  <p:sldIdLst>
    <p:sldId id="290" r:id="rId2"/>
    <p:sldId id="380" r:id="rId3"/>
    <p:sldId id="381" r:id="rId4"/>
    <p:sldId id="379" r:id="rId5"/>
    <p:sldId id="382" r:id="rId6"/>
  </p:sldIdLst>
  <p:sldSz cx="9144000" cy="6858000" type="screen4x3"/>
  <p:notesSz cx="6888163" cy="10020300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99" userDrawn="1">
          <p15:clr>
            <a:srgbClr val="A4A3A4"/>
          </p15:clr>
        </p15:guide>
        <p15:guide id="2" pos="196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5D30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1757" autoAdjust="0"/>
  </p:normalViewPr>
  <p:slideViewPr>
    <p:cSldViewPr>
      <p:cViewPr varScale="1">
        <p:scale>
          <a:sx n="74" d="100"/>
          <a:sy n="74" d="100"/>
        </p:scale>
        <p:origin x="1290" y="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119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99"/>
        <p:guide pos="19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92175" y="1023938"/>
            <a:ext cx="4911725" cy="3684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921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035684" y="5068919"/>
            <a:ext cx="4627307" cy="40914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412992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263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71513" y="1906588"/>
            <a:ext cx="3827462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1375" y="1906588"/>
            <a:ext cx="3827463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27800" y="569913"/>
            <a:ext cx="1951038" cy="56546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1513" y="569913"/>
            <a:ext cx="5703887" cy="5654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71513" y="1906588"/>
            <a:ext cx="3827462" cy="4318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51375" y="1906588"/>
            <a:ext cx="3827463" cy="43180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71513" y="1906588"/>
            <a:ext cx="7807325" cy="2082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71513" y="4141788"/>
            <a:ext cx="7807325" cy="2082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71513" y="1906588"/>
            <a:ext cx="3827462" cy="431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51375" y="1906588"/>
            <a:ext cx="3827463" cy="4318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7DA647"/>
            </a:gs>
            <a:gs pos="100000">
              <a:srgbClr val="FFFFFF"/>
            </a:gs>
          </a:gsLst>
          <a:path path="shape">
            <a:fillToRect l="20000" r="8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569913"/>
            <a:ext cx="7807325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del texto de título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906588"/>
            <a:ext cx="7807325" cy="431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los formatos del texto del esquema</a:t>
            </a:r>
          </a:p>
          <a:p>
            <a:pPr lvl="1"/>
            <a:r>
              <a:rPr lang="en-GB" smtClean="0"/>
              <a:t>Segundo nivel del esquema</a:t>
            </a:r>
          </a:p>
          <a:p>
            <a:pPr lvl="2"/>
            <a:r>
              <a:rPr lang="en-GB" smtClean="0"/>
              <a:t>Tercer nivel del esquema</a:t>
            </a:r>
          </a:p>
          <a:p>
            <a:pPr lvl="3"/>
            <a:r>
              <a:rPr lang="en-GB" smtClean="0"/>
              <a:t>Cuarto nivel del esquema</a:t>
            </a:r>
          </a:p>
          <a:p>
            <a:pPr lvl="4"/>
            <a:r>
              <a:rPr lang="en-GB" smtClean="0"/>
              <a:t>Quinto nivel del esquema</a:t>
            </a:r>
          </a:p>
          <a:p>
            <a:pPr lvl="4"/>
            <a:r>
              <a:rPr lang="en-GB" smtClean="0"/>
              <a:t>Sexto nivel del esquema</a:t>
            </a:r>
          </a:p>
          <a:p>
            <a:pPr lvl="4"/>
            <a:r>
              <a:rPr lang="en-GB" smtClean="0"/>
              <a:t>Séptimo nivel del esquema</a:t>
            </a:r>
          </a:p>
          <a:p>
            <a:pPr lvl="4"/>
            <a:r>
              <a:rPr lang="en-GB" smtClean="0"/>
              <a:t>Octavo nivel del esquema</a:t>
            </a:r>
          </a:p>
          <a:p>
            <a:pPr lvl="4"/>
            <a:r>
              <a:rPr lang="en-GB" smtClean="0"/>
              <a:t>Noveno nivel del esquema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770688" y="4381500"/>
            <a:ext cx="2373312" cy="2311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</p:sldLayoutIdLst>
  <p:hf sldNum="0" hdr="0" ftr="0" dt="0"/>
  <p:txStyles>
    <p:titleStyle>
      <a:lvl1pPr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2pPr>
      <a:lvl3pPr marL="11430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3pPr>
      <a:lvl4pPr marL="16002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4pPr>
      <a:lvl5pPr marL="20574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5pPr>
      <a:lvl6pPr marL="25146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6pPr>
      <a:lvl7pPr marL="29718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7pPr>
      <a:lvl8pPr marL="34290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8pPr>
      <a:lvl9pPr marL="38862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9pPr>
    </p:titleStyle>
    <p:bodyStyle>
      <a:lvl1pPr marL="342900" indent="-342900" algn="l" defTabSz="449263" rtl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198A8A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198A8A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198A8A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C:\Users\пользователь\Desktop\шаб дер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26640" y="274290"/>
            <a:ext cx="8193832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400" b="1" dirty="0" smtClean="0">
                <a:solidFill>
                  <a:srgbClr val="FF0000"/>
                </a:solidFill>
                <a:latin typeface="+mn-lt"/>
              </a:rPr>
              <a:t>Экологическая газета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МБДОУ №34 «</a:t>
            </a:r>
            <a:r>
              <a:rPr lang="ru-RU" sz="2400" b="1" dirty="0" err="1" smtClean="0">
                <a:solidFill>
                  <a:srgbClr val="FF0000"/>
                </a:solidFill>
                <a:latin typeface="+mn-lt"/>
              </a:rPr>
              <a:t>Гульчечек</a:t>
            </a:r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» ЗМР РТ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 b="1" dirty="0" smtClean="0">
                <a:solidFill>
                  <a:srgbClr val="0070C0"/>
                </a:solidFill>
                <a:latin typeface="+mn-lt"/>
              </a:rPr>
              <a:t>«</a:t>
            </a:r>
            <a:r>
              <a:rPr lang="ru-RU" sz="3200" b="1" dirty="0">
                <a:solidFill>
                  <a:srgbClr val="0070C0"/>
                </a:solidFill>
                <a:latin typeface="+mn-lt"/>
              </a:rPr>
              <a:t>Экологическое воспитание </a:t>
            </a:r>
            <a:r>
              <a:rPr lang="ru-RU" sz="3200" b="1" dirty="0" smtClean="0">
                <a:solidFill>
                  <a:srgbClr val="0070C0"/>
                </a:solidFill>
                <a:latin typeface="+mn-lt"/>
              </a:rPr>
              <a:t>в </a:t>
            </a:r>
            <a:r>
              <a:rPr lang="ru-RU" sz="3200" b="1" dirty="0">
                <a:solidFill>
                  <a:srgbClr val="0070C0"/>
                </a:solidFill>
                <a:latin typeface="+mn-lt"/>
              </a:rPr>
              <a:t>детском саду и семье</a:t>
            </a:r>
            <a:r>
              <a:rPr lang="ru-RU" sz="3200" b="1" dirty="0" smtClean="0">
                <a:solidFill>
                  <a:srgbClr val="0070C0"/>
                </a:solidFill>
                <a:latin typeface="+mn-lt"/>
              </a:rPr>
              <a:t>»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 b="1" dirty="0" smtClean="0">
                <a:solidFill>
                  <a:srgbClr val="0070C0"/>
                </a:solidFill>
                <a:latin typeface="+mn-lt"/>
              </a:rPr>
              <a:t>Выпуск №3.</a:t>
            </a:r>
            <a:endParaRPr lang="ru-RU" sz="3200" b="1" dirty="0">
              <a:solidFill>
                <a:srgbClr val="0070C0"/>
              </a:solidFill>
              <a:latin typeface="+mn-lt"/>
            </a:endParaRP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В этом номере: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1. Муниципальный конкурс «</a:t>
            </a:r>
            <a:r>
              <a:rPr lang="ru-RU" sz="1600" b="1" dirty="0" err="1" smtClean="0">
                <a:solidFill>
                  <a:srgbClr val="0070C0"/>
                </a:solidFill>
                <a:latin typeface="+mn-lt"/>
              </a:rPr>
              <a:t>Экомода</a:t>
            </a: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»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 2. </a:t>
            </a:r>
            <a:r>
              <a:rPr lang="ru-RU" sz="1600" b="1" dirty="0">
                <a:solidFill>
                  <a:srgbClr val="0070C0"/>
                </a:solidFill>
                <a:latin typeface="+mn-lt"/>
              </a:rPr>
              <a:t>Конкурс детского рисунка «ЭКОЛОГИЯ И ДЕТИ</a:t>
            </a: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».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3</a:t>
            </a:r>
            <a:r>
              <a:rPr lang="ru-RU" sz="1600" b="1" dirty="0">
                <a:solidFill>
                  <a:srgbClr val="0070C0"/>
                </a:solidFill>
                <a:latin typeface="+mn-lt"/>
              </a:rPr>
              <a:t>. Проект: «ЭКОЛОГИЧЕСКАЯ ИГРУШКА – </a:t>
            </a: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ТРАВЯНЧИК»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>
                <a:solidFill>
                  <a:srgbClr val="0070C0"/>
                </a:solidFill>
                <a:latin typeface="+mn-lt"/>
              </a:rPr>
              <a:t>4. Акция:  «ПТИЧЬЯ СТОЛОВАЯ</a:t>
            </a: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»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5. Акция «Сдай батарейку-спаси ежика»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Авторы: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smtClean="0">
                <a:solidFill>
                  <a:srgbClr val="0070C0"/>
                </a:solidFill>
                <a:latin typeface="+mn-lt"/>
              </a:rPr>
              <a:t>                                                                    </a:t>
            </a:r>
            <a:r>
              <a:rPr lang="ru-RU" sz="1600" b="1" smtClean="0">
                <a:solidFill>
                  <a:srgbClr val="0070C0"/>
                </a:solidFill>
                <a:latin typeface="+mn-lt"/>
              </a:rPr>
              <a:t>                                                        Галиуллина</a:t>
            </a: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О.В                                                       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                                                                                                              \\\\\\\\\\Низамеева Л.Р</a:t>
            </a:r>
          </a:p>
          <a:p>
            <a:pPr algn="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sz="1600" b="1" dirty="0" smtClean="0">
              <a:solidFill>
                <a:srgbClr val="0070C0"/>
              </a:solidFill>
              <a:latin typeface="+mn-lt"/>
            </a:endParaRP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sz="1600" b="1" dirty="0" smtClean="0">
              <a:solidFill>
                <a:srgbClr val="0070C0"/>
              </a:solidFill>
              <a:latin typeface="+mn-lt"/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200" b="1" dirty="0" smtClean="0">
                <a:solidFill>
                  <a:srgbClr val="0070C0"/>
                </a:solidFill>
                <a:latin typeface="+mn-lt"/>
              </a:rPr>
              <a:t>                                                                         </a:t>
            </a:r>
            <a:r>
              <a:rPr lang="ru-RU" sz="1400" b="1" dirty="0" smtClean="0">
                <a:solidFill>
                  <a:srgbClr val="0070C0"/>
                </a:solidFill>
                <a:latin typeface="+mn-lt"/>
              </a:rPr>
              <a:t>Зеленодольск 2022 год </a:t>
            </a:r>
            <a:r>
              <a:rPr lang="ru-RU" sz="1200" b="1" dirty="0" smtClean="0">
                <a:solidFill>
                  <a:srgbClr val="0070C0"/>
                </a:solidFill>
                <a:latin typeface="+mn-lt"/>
              </a:rPr>
              <a:t>                                             </a:t>
            </a:r>
          </a:p>
          <a:p>
            <a:pPr marL="228600" indent="-228600" hangingPunct="1">
              <a:lnSpc>
                <a:spcPct val="100000"/>
              </a:lnSpc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sz="1200" b="1" dirty="0">
              <a:solidFill>
                <a:srgbClr val="0070C0"/>
              </a:solidFill>
              <a:latin typeface="+mn-lt"/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b="1" dirty="0" smtClean="0">
              <a:latin typeface="Lucida Sans" charset="0"/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b="1" dirty="0">
              <a:latin typeface="Lucida San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260648"/>
            <a:ext cx="7222339" cy="292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rgbClr val="0070C0"/>
                </a:solidFill>
                <a:latin typeface="+mn-lt"/>
              </a:rPr>
              <a:t>Муниципальный Конкурс </a:t>
            </a:r>
            <a:r>
              <a:rPr lang="ru-RU" b="1" u="sng" dirty="0">
                <a:solidFill>
                  <a:srgbClr val="0070C0"/>
                </a:solidFill>
                <a:latin typeface="+mn-lt"/>
              </a:rPr>
              <a:t>«</a:t>
            </a:r>
            <a:r>
              <a:rPr lang="ru-RU" b="1" u="sng" dirty="0" err="1">
                <a:solidFill>
                  <a:srgbClr val="0070C0"/>
                </a:solidFill>
                <a:latin typeface="+mn-lt"/>
              </a:rPr>
              <a:t>Экомода</a:t>
            </a:r>
            <a:r>
              <a:rPr lang="ru-RU" b="1" u="sng" dirty="0">
                <a:solidFill>
                  <a:srgbClr val="0070C0"/>
                </a:solidFill>
                <a:latin typeface="+mn-lt"/>
              </a:rPr>
              <a:t>»</a:t>
            </a:r>
            <a:br>
              <a:rPr lang="ru-RU" b="1" u="sng" dirty="0">
                <a:solidFill>
                  <a:srgbClr val="0070C0"/>
                </a:solidFill>
                <a:latin typeface="+mn-lt"/>
              </a:rPr>
            </a:br>
            <a:r>
              <a:rPr lang="ru-RU" dirty="0">
                <a:solidFill>
                  <a:srgbClr val="0070C0"/>
                </a:solidFill>
                <a:latin typeface="+mn-lt"/>
              </a:rPr>
              <a:t>Воспитанники группы №9 «Кувшинки» приняли участие 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в</a:t>
            </a:r>
            <a:r>
              <a:rPr lang="en-US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муниципальном  конкурсе «ЭКОМОДА». 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Дети совместно с родителями и педагогами придумали и записали тематическую песню для показа моделей, изготовили костюмы из бросового материала. Участие приняли две семьи и четверо воспитанников группы. Показ костюмов четырех 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стихий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- (вода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,  воздух, земля, огонь) 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. Все участники конкурса получили грамоты, и заняли 1 и 2 место.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/>
            </a:r>
            <a:br>
              <a:rPr lang="ru-RU" dirty="0">
                <a:solidFill>
                  <a:srgbClr val="0070C0"/>
                </a:solidFill>
                <a:latin typeface="+mn-lt"/>
              </a:rPr>
            </a:br>
            <a:endParaRPr lang="ru-RU" dirty="0" smtClean="0">
              <a:solidFill>
                <a:srgbClr val="0070C0"/>
              </a:solidFill>
              <a:latin typeface="+mn-lt"/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 descr="D:\ОЛЯ РАБОТА\ДЕТСКИЙ САД 34\2021-22 уч год\экологическая газета\фото\InShot_20220405_1848273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91514"/>
            <a:ext cx="2693313" cy="2693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027" name="Picture 3" descr="D:\ОЛЯ РАБОТА\ДЕТСКИЙ САД 34\2021-22 уч год\экологическая газета\фото\InShot_20220405_1850047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160" y="2996952"/>
            <a:ext cx="2640821" cy="2640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028" name="Picture 4" descr="D:\ОЛЯ РАБОТА\ДЕТСКИЙ САД 34\2021-22 уч год\экологическая газета\фото\20-04-2022_09-02-20\Scan_20220407_0955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149080"/>
            <a:ext cx="1537233" cy="2114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029" name="Picture 5" descr="D:\ОЛЯ РАБОТА\ДЕТСКИЙ САД 34\2021-22 уч год\экологическая газета\фото\20-04-2022_09-02-20\Scan_20220407_09544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646196"/>
            <a:ext cx="1593927" cy="21919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94273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71600" y="260648"/>
            <a:ext cx="7632848" cy="2153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rgbClr val="0070C0"/>
                </a:solidFill>
                <a:latin typeface="+mn-lt"/>
              </a:rPr>
              <a:t>Конкурс детского рисунка «ЭКОЛОГИЯ И ДЕТИ».</a:t>
            </a:r>
          </a:p>
          <a:p>
            <a:r>
              <a:rPr lang="ru-RU" dirty="0" smtClean="0">
                <a:solidFill>
                  <a:srgbClr val="0070C0"/>
                </a:solidFill>
                <a:latin typeface="+mn-lt"/>
              </a:rPr>
              <a:t>Воспитанники 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группы 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№6  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приняли участие в 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конкурсе, в рамках проекта «</a:t>
            </a:r>
            <a:r>
              <a:rPr lang="ru-RU" dirty="0" err="1" smtClean="0">
                <a:solidFill>
                  <a:srgbClr val="0070C0"/>
                </a:solidFill>
                <a:latin typeface="+mn-lt"/>
              </a:rPr>
              <a:t>Эколенок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». Дети 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совместно с родителями и 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педагогами нарисовали экологические рисунки.</a:t>
            </a:r>
          </a:p>
          <a:p>
            <a:r>
              <a:rPr lang="ru-RU" dirty="0" smtClean="0">
                <a:solidFill>
                  <a:srgbClr val="0070C0"/>
                </a:solidFill>
                <a:latin typeface="+mn-lt"/>
              </a:rPr>
              <a:t>Целью конкурса было показать на примере рисунков, что нужно с детства знать и приучаться и заботиться о природе не только дома , но и в парке, лесу и на улице! С чем дети прекрасно справились. За свои работы получили дипломы – призовые 1 и 2 места.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Picture 2" descr="D:\ОЛЯ РАБОТА\ДЕТСКИЙ САД 34\2021-22 уч год\экологическая газета\фото\20-04-2022_08-55-29\IMG-20220408-WA00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933" y="2276871"/>
            <a:ext cx="1478851" cy="19718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3075" name="Picture 3" descr="D:\ОЛЯ РАБОТА\ДЕТСКИЙ САД 34\2021-22 уч год\экологическая газета\фото\20-04-2022_08-55-29\IMG-20220408-WA00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589" y="2973083"/>
            <a:ext cx="1059582" cy="1412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3076" name="Picture 4" descr="D:\ОЛЯ РАБОТА\ДЕТСКИЙ САД 34\2021-22 уч год\экологическая газета\фото\20-04-2022_08-55-29\IMG-20220408-WA007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171" y="3789040"/>
            <a:ext cx="1324833" cy="17664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3077" name="Picture 5" descr="D:\ОЛЯ РАБОТА\ДЕТСКИЙ САД 34\2021-22 уч год\экологическая газета\фото\20-04-2022_08-55-29\IMG-20220408-WA007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248672"/>
            <a:ext cx="1332376" cy="17765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3080" name="Picture 8" descr="D:\ОЛЯ РАБОТА\ДЕТСКИЙ САД 34\2021-22 уч год\экологическая газета\фото\20-04-2022_08-55-29\IMG-20220408-WA007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85238"/>
            <a:ext cx="2585900" cy="1939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3081" name="Picture 9" descr="D:\ОЛЯ РАБОТА\ДЕТСКИЙ САД 34\2021-22 уч год\экологическая газета\фото\20-04-2022_08-55-29\IMG-20220408-WA007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912" y="4532136"/>
            <a:ext cx="2728929" cy="20466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3082" name="Picture 10" descr="D:\ОЛЯ РАБОТА\ДЕТСКИЙ САД 34\2021-22 уч год\экологическая газета\фото\20-04-2022_08-55-29\IMG-20220408-WA006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219" y="2667385"/>
            <a:ext cx="2306623" cy="1581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3083" name="Picture 11" descr="D:\ОЛЯ РАБОТА\ДЕТСКИЙ САД 34\2021-22 уч год\экологическая газета\фото\20-04-2022_08-55-29\IMG-20220408-WA007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672262"/>
            <a:ext cx="2675573" cy="2006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3474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416824" cy="2880320"/>
          </a:xfrm>
        </p:spPr>
        <p:txBody>
          <a:bodyPr/>
          <a:lstStyle/>
          <a:p>
            <a:endParaRPr lang="ru-RU" sz="1600" dirty="0"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678" y="4381435"/>
            <a:ext cx="2394024" cy="2419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1"/>
            <a:ext cx="9144000" cy="6858001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3" name="Прямоугольник 2"/>
          <p:cNvSpPr/>
          <p:nvPr/>
        </p:nvSpPr>
        <p:spPr>
          <a:xfrm>
            <a:off x="755576" y="476672"/>
            <a:ext cx="7704856" cy="1638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rgbClr val="0070C0"/>
                </a:solidFill>
                <a:latin typeface="+mn-lt"/>
              </a:rPr>
              <a:t>Проект: «ЭКОЛОГИЧЕСКАЯ ИГРУШКА – ТРАВЯНЧИК»</a:t>
            </a:r>
          </a:p>
          <a:p>
            <a:r>
              <a:rPr lang="ru-RU" dirty="0" smtClean="0">
                <a:solidFill>
                  <a:srgbClr val="0070C0"/>
                </a:solidFill>
                <a:latin typeface="+mn-lt"/>
              </a:rPr>
              <a:t>Воспитатели и дети группы №9 приняли участие в краткосрочном проекте. Своими руками они сделали игрушку ( из опилок, овса и капронового носка), за которой потом ухаживали –  поливали, стригли,  делали прическу и даже кормили домашних питомцев. Получилось очень интересно и увлекательно. Дети научились ухаживать за «живой» игрушкой!</a:t>
            </a:r>
          </a:p>
        </p:txBody>
      </p:sp>
      <p:pic>
        <p:nvPicPr>
          <p:cNvPr id="2051" name="Picture 3" descr="D:\ОЛЯ РАБОТА\ДЕТСКИЙ САД 34\2021-22 уч год\ммо Проект Травянчики\04-04-2022_11-28-58\InShot_20220402_1021434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43795"/>
            <a:ext cx="2582171" cy="2582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2054" name="Picture 6" descr="D:\ОЛЯ РАБОТА\ДЕТСКИЙ САД 34\2021-22 уч год\ммо Проект Травянчики\04-04-2022_11-28-58\InShot_20220402_1027148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941" y="4252313"/>
            <a:ext cx="2232248" cy="2232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2055" name="Picture 7" descr="D:\ОЛЯ РАБОТА\ДЕТСКИЙ САД 34\2021-22 уч год\ммо Проект Травянчики\04-04-2022_11-28-58\InShot_20220402_10233609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005064"/>
            <a:ext cx="2479498" cy="24794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339903"/>
            <a:ext cx="2786063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142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9632" y="476672"/>
            <a:ext cx="7128792" cy="2153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rgbClr val="0070C0"/>
                </a:solidFill>
                <a:latin typeface="+mn-lt"/>
              </a:rPr>
              <a:t>Акция:  «ПТИЧЬЯ СТОЛОВАЯ»</a:t>
            </a:r>
          </a:p>
          <a:p>
            <a:r>
              <a:rPr lang="ru-RU" dirty="0" smtClean="0">
                <a:solidFill>
                  <a:srgbClr val="0070C0"/>
                </a:solidFill>
                <a:latin typeface="+mn-lt"/>
              </a:rPr>
              <a:t>Дети группы №13 приняли участие в акции: «Птичья столовая», в рамках проекта «</a:t>
            </a:r>
            <a:r>
              <a:rPr lang="ru-RU" dirty="0" err="1" smtClean="0">
                <a:solidFill>
                  <a:srgbClr val="0070C0"/>
                </a:solidFill>
                <a:latin typeface="+mn-lt"/>
              </a:rPr>
              <a:t>Эколенок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». В группе прошли практические мероприятия, родителями совместно с детьми были изготовлены кормушки, которые были вывешены на участке группы. Главная цель акции была пробудить у детей и родителей желание любить, беречь, и охранять природу и птиц!</a:t>
            </a:r>
          </a:p>
          <a:p>
            <a:endParaRPr lang="ru-RU" dirty="0" smtClean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5122" name="Picture 2" descr="D:\ОЛЯ РАБОТА\ДЕТСКИЙ САД 34\2021-22 уч год\экологическая газета\фото\20-04-2022_08-55-29\IMG-20220406-WA01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373" y="4307082"/>
            <a:ext cx="1656184" cy="2215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5123" name="Picture 3" descr="D:\ОЛЯ РАБОТА\ДЕТСКИЙ САД 34\2021-22 уч год\экологическая газета\фото\20-04-2022_08-55-29\IMG-20220406-WA00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144" y="4365104"/>
            <a:ext cx="1537004" cy="2215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5124" name="Picture 4" descr="D:\ОЛЯ РАБОТА\ДЕТСКИЙ САД 34\2021-22 уч год\экологическая газета\фото\20-04-2022_08-55-29\IMG-20220406-WA009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7" y="2564904"/>
            <a:ext cx="3212719" cy="14818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5125" name="Picture 5" descr="D:\ОЛЯ РАБОТА\ДЕТСКИЙ САД 34\2021-22 уч год\экологическая газета\фото\20-04-2022_08-55-29\IMG-20220406-WA009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64904"/>
            <a:ext cx="1817729" cy="3940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5126" name="Picture 6" descr="D:\ОЛЯ РАБОТА\ДЕТСКИЙ САД 34\2021-22 уч год\экологическая газета\фото\20-04-2022_08-55-29\IMG-20220406-WA01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90443"/>
            <a:ext cx="1934414" cy="36897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14636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ahoma"/>
        <a:ea typeface="Lucida Sans Unicode"/>
        <a:cs typeface="Lucida Sans Unicode"/>
      </a:majorFont>
      <a:minorFont>
        <a:latin typeface="Times New Roman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2187</TotalTime>
  <Words>305</Words>
  <Application>Microsoft Office PowerPoint</Application>
  <PresentationFormat>Экран (4:3)</PresentationFormat>
  <Paragraphs>25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SimSun</vt:lpstr>
      <vt:lpstr>Arial</vt:lpstr>
      <vt:lpstr>Lucida Sans</vt:lpstr>
      <vt:lpstr>Lucida Sans Unicode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максим</dc:creator>
  <cp:lastModifiedBy>сабина виноградова</cp:lastModifiedBy>
  <cp:revision>244</cp:revision>
  <cp:lastPrinted>2021-10-17T19:33:54Z</cp:lastPrinted>
  <dcterms:created xsi:type="dcterms:W3CDTF">1601-01-01T00:00:00Z</dcterms:created>
  <dcterms:modified xsi:type="dcterms:W3CDTF">2023-02-15T17:10:16Z</dcterms:modified>
</cp:coreProperties>
</file>